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59" r:id="rId4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0"/>
    <a:srgbClr val="939598"/>
    <a:srgbClr val="F0F0F0"/>
    <a:srgbClr val="9BDFEC"/>
    <a:srgbClr val="99D5BB"/>
    <a:srgbClr val="FC78AD"/>
    <a:srgbClr val="A6A6A6"/>
    <a:srgbClr val="FE8A6E"/>
    <a:srgbClr val="F8DCAD"/>
    <a:srgbClr val="81D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49" d="100"/>
          <a:sy n="49" d="100"/>
        </p:scale>
        <p:origin x="28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72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27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47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40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27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44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2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52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80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03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236C-ECF9-465F-A24F-27E796901686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CB4E-B141-432F-9902-29C29056F7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24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1C0A342-A7C2-4772-A3B5-416E45FBF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6256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DA095F-218B-4963-B466-E73499A617CE}"/>
              </a:ext>
            </a:extLst>
          </p:cNvPr>
          <p:cNvSpPr txBox="1"/>
          <p:nvPr/>
        </p:nvSpPr>
        <p:spPr>
          <a:xfrm>
            <a:off x="1070040" y="652942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>
                <a:solidFill>
                  <a:srgbClr val="939598"/>
                </a:solidFill>
              </a:rPr>
              <a:t>후니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251C7C-2071-41E2-AA38-5353BBF47C63}"/>
              </a:ext>
            </a:extLst>
          </p:cNvPr>
          <p:cNvSpPr txBox="1"/>
          <p:nvPr/>
        </p:nvSpPr>
        <p:spPr>
          <a:xfrm>
            <a:off x="9163878" y="759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16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950171-2E57-42DA-BAEF-96A68B8D2A02}"/>
              </a:ext>
            </a:extLst>
          </p:cNvPr>
          <p:cNvSpPr txBox="1"/>
          <p:nvPr/>
        </p:nvSpPr>
        <p:spPr>
          <a:xfrm>
            <a:off x="5257800" y="9459844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48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0CCCC-D296-43D2-B28E-51534B77081F}"/>
              </a:ext>
            </a:extLst>
          </p:cNvPr>
          <p:cNvSpPr txBox="1"/>
          <p:nvPr/>
        </p:nvSpPr>
        <p:spPr>
          <a:xfrm>
            <a:off x="5257800" y="10563088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50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C51B-5892-4BA2-AF40-48FBC3B3392B}"/>
              </a:ext>
            </a:extLst>
          </p:cNvPr>
          <p:cNvSpPr txBox="1"/>
          <p:nvPr/>
        </p:nvSpPr>
        <p:spPr>
          <a:xfrm>
            <a:off x="5257800" y="115967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070359-BA7B-436B-8B4B-35644E4876D0}"/>
              </a:ext>
            </a:extLst>
          </p:cNvPr>
          <p:cNvSpPr txBox="1"/>
          <p:nvPr/>
        </p:nvSpPr>
        <p:spPr>
          <a:xfrm>
            <a:off x="5257800" y="12700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595DE3-5043-4345-BFA6-8601C6FC18C3}"/>
              </a:ext>
            </a:extLst>
          </p:cNvPr>
          <p:cNvSpPr txBox="1"/>
          <p:nvPr/>
        </p:nvSpPr>
        <p:spPr>
          <a:xfrm>
            <a:off x="5277678" y="1378999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35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20007F-9C12-430D-954E-A1444BE08044}"/>
              </a:ext>
            </a:extLst>
          </p:cNvPr>
          <p:cNvSpPr txBox="1"/>
          <p:nvPr/>
        </p:nvSpPr>
        <p:spPr>
          <a:xfrm>
            <a:off x="5277678" y="148733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E933CEC-14C7-4720-81B5-3C7C963E65C0}"/>
              </a:ext>
            </a:extLst>
          </p:cNvPr>
          <p:cNvSpPr/>
          <p:nvPr/>
        </p:nvSpPr>
        <p:spPr>
          <a:xfrm>
            <a:off x="4114800" y="15748000"/>
            <a:ext cx="4419600" cy="508000"/>
          </a:xfrm>
          <a:prstGeom prst="rect">
            <a:avLst/>
          </a:prstGeom>
          <a:solidFill>
            <a:srgbClr val="FDF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9B9CC-8CB1-44B4-9EAC-4FB6026990C7}"/>
              </a:ext>
            </a:extLst>
          </p:cNvPr>
          <p:cNvSpPr txBox="1"/>
          <p:nvPr/>
        </p:nvSpPr>
        <p:spPr>
          <a:xfrm>
            <a:off x="4105275" y="15673359"/>
            <a:ext cx="39814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00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유치원 </a:t>
            </a:r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어린이집</a:t>
            </a:r>
          </a:p>
        </p:txBody>
      </p:sp>
    </p:spTree>
    <p:extLst>
      <p:ext uri="{BB962C8B-B14F-4D97-AF65-F5344CB8AC3E}">
        <p14:creationId xmlns:p14="http://schemas.microsoft.com/office/powerpoint/2010/main" val="26643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BF7849A-D53B-4266-9E33-B83FC5760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" y="0"/>
            <a:ext cx="12187136" cy="16256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6E5FFB-F950-4E04-A411-D1B760082D47}"/>
              </a:ext>
            </a:extLst>
          </p:cNvPr>
          <p:cNvSpPr txBox="1"/>
          <p:nvPr/>
        </p:nvSpPr>
        <p:spPr>
          <a:xfrm>
            <a:off x="6049622" y="759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103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B79B87-7998-48DB-9613-4BAE090766FB}"/>
              </a:ext>
            </a:extLst>
          </p:cNvPr>
          <p:cNvSpPr txBox="1"/>
          <p:nvPr/>
        </p:nvSpPr>
        <p:spPr>
          <a:xfrm>
            <a:off x="9163878" y="759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16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C61CC-B314-4510-A14B-6AAE454188E6}"/>
              </a:ext>
            </a:extLst>
          </p:cNvPr>
          <p:cNvSpPr txBox="1"/>
          <p:nvPr/>
        </p:nvSpPr>
        <p:spPr>
          <a:xfrm>
            <a:off x="5257800" y="9459844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48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C51209-168A-4109-AB90-B19A38CCC092}"/>
              </a:ext>
            </a:extLst>
          </p:cNvPr>
          <p:cNvSpPr txBox="1"/>
          <p:nvPr/>
        </p:nvSpPr>
        <p:spPr>
          <a:xfrm>
            <a:off x="5257800" y="10563088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50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E8640-EEA6-49C8-95BF-54BB081A51D9}"/>
              </a:ext>
            </a:extLst>
          </p:cNvPr>
          <p:cNvSpPr txBox="1"/>
          <p:nvPr/>
        </p:nvSpPr>
        <p:spPr>
          <a:xfrm>
            <a:off x="5257800" y="115967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4B1F6-AE98-4C00-BEBF-1FBD4AA590B5}"/>
              </a:ext>
            </a:extLst>
          </p:cNvPr>
          <p:cNvSpPr txBox="1"/>
          <p:nvPr/>
        </p:nvSpPr>
        <p:spPr>
          <a:xfrm>
            <a:off x="5257800" y="12700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8FD6A7-A390-4F4B-A4D2-23C2E3E30467}"/>
              </a:ext>
            </a:extLst>
          </p:cNvPr>
          <p:cNvSpPr txBox="1"/>
          <p:nvPr/>
        </p:nvSpPr>
        <p:spPr>
          <a:xfrm>
            <a:off x="5277678" y="1378999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35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2B51A-43C7-4A4F-92AF-542FF1CE4163}"/>
              </a:ext>
            </a:extLst>
          </p:cNvPr>
          <p:cNvSpPr txBox="1"/>
          <p:nvPr/>
        </p:nvSpPr>
        <p:spPr>
          <a:xfrm>
            <a:off x="5277678" y="148733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6028C3F-D1A2-4B53-AC78-20A1FE64D343}"/>
              </a:ext>
            </a:extLst>
          </p:cNvPr>
          <p:cNvSpPr/>
          <p:nvPr/>
        </p:nvSpPr>
        <p:spPr>
          <a:xfrm>
            <a:off x="4114800" y="15748000"/>
            <a:ext cx="4419600" cy="508000"/>
          </a:xfrm>
          <a:prstGeom prst="rect">
            <a:avLst/>
          </a:prstGeom>
          <a:solidFill>
            <a:srgbClr val="FDF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8D22B0-9B2F-4C05-B4AA-AAC32ED348AA}"/>
              </a:ext>
            </a:extLst>
          </p:cNvPr>
          <p:cNvSpPr txBox="1"/>
          <p:nvPr/>
        </p:nvSpPr>
        <p:spPr>
          <a:xfrm>
            <a:off x="4105275" y="15673359"/>
            <a:ext cx="39814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00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유치원 </a:t>
            </a:r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어린이집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013C64-8EA0-44CD-AB45-C93AE3FCDA0F}"/>
              </a:ext>
            </a:extLst>
          </p:cNvPr>
          <p:cNvSpPr txBox="1"/>
          <p:nvPr/>
        </p:nvSpPr>
        <p:spPr>
          <a:xfrm>
            <a:off x="1070040" y="652942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>
                <a:solidFill>
                  <a:srgbClr val="939598"/>
                </a:solidFill>
              </a:rPr>
              <a:t>후니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8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DDFD096-D44B-4B3A-AB95-E3A2411A2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44"/>
            <a:ext cx="12192000" cy="162246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E6A7C0-C735-42D4-85BC-E49B1E31EC30}"/>
              </a:ext>
            </a:extLst>
          </p:cNvPr>
          <p:cNvSpPr txBox="1"/>
          <p:nvPr/>
        </p:nvSpPr>
        <p:spPr>
          <a:xfrm>
            <a:off x="6049622" y="759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103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DBA8A-52E1-4C72-9227-411A78D314AC}"/>
              </a:ext>
            </a:extLst>
          </p:cNvPr>
          <p:cNvSpPr txBox="1"/>
          <p:nvPr/>
        </p:nvSpPr>
        <p:spPr>
          <a:xfrm>
            <a:off x="9163878" y="7594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16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76D225-E108-498D-A0D7-2019B5FCA855}"/>
              </a:ext>
            </a:extLst>
          </p:cNvPr>
          <p:cNvSpPr txBox="1"/>
          <p:nvPr/>
        </p:nvSpPr>
        <p:spPr>
          <a:xfrm>
            <a:off x="5257800" y="9459844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48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468805-635F-4152-821E-3F1F61302EF3}"/>
              </a:ext>
            </a:extLst>
          </p:cNvPr>
          <p:cNvSpPr txBox="1"/>
          <p:nvPr/>
        </p:nvSpPr>
        <p:spPr>
          <a:xfrm>
            <a:off x="5257800" y="10563088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50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79EDA1-F5AA-4904-A54E-A671BDFE1CB7}"/>
              </a:ext>
            </a:extLst>
          </p:cNvPr>
          <p:cNvSpPr txBox="1"/>
          <p:nvPr/>
        </p:nvSpPr>
        <p:spPr>
          <a:xfrm>
            <a:off x="5257800" y="115967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4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4A39B2-A588-49BA-A2A4-0F3EDA6549A5}"/>
              </a:ext>
            </a:extLst>
          </p:cNvPr>
          <p:cNvSpPr txBox="1"/>
          <p:nvPr/>
        </p:nvSpPr>
        <p:spPr>
          <a:xfrm>
            <a:off x="5257800" y="12700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D96F14-DFD0-41E1-8033-79889BE69ADA}"/>
              </a:ext>
            </a:extLst>
          </p:cNvPr>
          <p:cNvSpPr txBox="1"/>
          <p:nvPr/>
        </p:nvSpPr>
        <p:spPr>
          <a:xfrm>
            <a:off x="5277678" y="1378999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35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D028E6-C504-4BBC-B59F-D87E43AE10B9}"/>
              </a:ext>
            </a:extLst>
          </p:cNvPr>
          <p:cNvSpPr txBox="1"/>
          <p:nvPr/>
        </p:nvSpPr>
        <p:spPr>
          <a:xfrm>
            <a:off x="5277678" y="1487335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39598"/>
                </a:solidFill>
              </a:rPr>
              <a:t>10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C435F45-D3BB-4454-8214-E6EB19018598}"/>
              </a:ext>
            </a:extLst>
          </p:cNvPr>
          <p:cNvSpPr/>
          <p:nvPr/>
        </p:nvSpPr>
        <p:spPr>
          <a:xfrm>
            <a:off x="4114800" y="15748000"/>
            <a:ext cx="4419600" cy="508000"/>
          </a:xfrm>
          <a:prstGeom prst="rect">
            <a:avLst/>
          </a:prstGeom>
          <a:solidFill>
            <a:srgbClr val="FDF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30FABB-23AB-4F9A-BBF6-5D2EF69C384B}"/>
              </a:ext>
            </a:extLst>
          </p:cNvPr>
          <p:cNvSpPr txBox="1"/>
          <p:nvPr/>
        </p:nvSpPr>
        <p:spPr>
          <a:xfrm>
            <a:off x="4105275" y="15673359"/>
            <a:ext cx="39814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00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유치원 </a:t>
            </a:r>
            <a:r>
              <a:rPr lang="en-US" altLang="ko-KR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3000" dirty="0">
                <a:solidFill>
                  <a:srgbClr val="9395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어린이집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B4919D-E293-4D49-8976-390245CD833E}"/>
              </a:ext>
            </a:extLst>
          </p:cNvPr>
          <p:cNvSpPr txBox="1"/>
          <p:nvPr/>
        </p:nvSpPr>
        <p:spPr>
          <a:xfrm>
            <a:off x="1070040" y="652942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>
                <a:solidFill>
                  <a:srgbClr val="939598"/>
                </a:solidFill>
              </a:rPr>
              <a:t>후니</a:t>
            </a:r>
            <a:endParaRPr lang="ko-KR" altLang="en-US" b="1" dirty="0">
              <a:solidFill>
                <a:srgbClr val="9395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3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38</Words>
  <Application>Microsoft Office PowerPoint</Application>
  <PresentationFormat>사용자 지정</PresentationFormat>
  <Paragraphs>29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배달의민족 주아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콘텐츠연구소</dc:creator>
  <cp:lastModifiedBy>콘텐츠연구소</cp:lastModifiedBy>
  <cp:revision>30</cp:revision>
  <dcterms:created xsi:type="dcterms:W3CDTF">2021-07-13T06:18:55Z</dcterms:created>
  <dcterms:modified xsi:type="dcterms:W3CDTF">2021-09-07T08:20:40Z</dcterms:modified>
</cp:coreProperties>
</file>